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0" r:id="rId3"/>
    <p:sldId id="257" r:id="rId4"/>
    <p:sldId id="258" r:id="rId5"/>
    <p:sldId id="259" r:id="rId6"/>
    <p:sldId id="260" r:id="rId7"/>
    <p:sldId id="261" r:id="rId8"/>
    <p:sldId id="266" r:id="rId9"/>
    <p:sldId id="265" r:id="rId10"/>
    <p:sldId id="256" r:id="rId11"/>
    <p:sldId id="269" r:id="rId12"/>
    <p:sldId id="262" r:id="rId13"/>
    <p:sldId id="263" r:id="rId14"/>
    <p:sldId id="264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FB6D"/>
    <a:srgbClr val="8BD3DD"/>
    <a:srgbClr val="38ED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715E4-FA2D-470F-9C0C-95F3DBC2795C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F5CF6-5A4D-449F-B8E1-1A7D232C6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wmf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20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24.wmf"/><Relationship Id="rId4" Type="http://schemas.openxmlformats.org/officeDocument/2006/relationships/image" Target="../media/image21.png"/><Relationship Id="rId9" Type="http://schemas.openxmlformats.org/officeDocument/2006/relationships/oleObject" Target="../embeddings/oleObject8.bin"/><Relationship Id="rId1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32.wmf"/><Relationship Id="rId3" Type="http://schemas.openxmlformats.org/officeDocument/2006/relationships/image" Target="../media/image34.png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39.wmf"/><Relationship Id="rId3" Type="http://schemas.openxmlformats.org/officeDocument/2006/relationships/image" Target="../media/image40.png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5.png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4.w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3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066800" y="533400"/>
            <a:ext cx="762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130175" y="214313"/>
            <a:ext cx="8785225" cy="5805487"/>
            <a:chOff x="237" y="490"/>
            <a:chExt cx="11670" cy="15017"/>
          </a:xfrm>
        </p:grpSpPr>
        <p:sp>
          <p:nvSpPr>
            <p:cNvPr id="4108" name="Line 4"/>
            <p:cNvSpPr>
              <a:spLocks noChangeShapeType="1"/>
            </p:cNvSpPr>
            <p:nvPr/>
          </p:nvSpPr>
          <p:spPr bwMode="auto">
            <a:xfrm>
              <a:off x="2907" y="567"/>
              <a:ext cx="900" cy="0"/>
            </a:xfrm>
            <a:prstGeom prst="line">
              <a:avLst/>
            </a:prstGeom>
            <a:noFill/>
            <a:ln w="57150" cmpd="thickThin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09" name="Object 6"/>
            <p:cNvGraphicFramePr>
              <a:graphicFrameLocks noChangeAspect="1"/>
            </p:cNvGraphicFramePr>
            <p:nvPr/>
          </p:nvGraphicFramePr>
          <p:xfrm>
            <a:off x="8847" y="12627"/>
            <a:ext cx="2860" cy="2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r:id="rId3" imgW="1999793" imgH="1831543" progId="">
                    <p:embed/>
                  </p:oleObj>
                </mc:Choice>
                <mc:Fallback>
                  <p:oleObj r:id="rId3" imgW="1999793" imgH="1831543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7" y="12627"/>
                          <a:ext cx="2860" cy="28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0" name="Line 7"/>
            <p:cNvSpPr>
              <a:spLocks noChangeShapeType="1"/>
            </p:cNvSpPr>
            <p:nvPr/>
          </p:nvSpPr>
          <p:spPr bwMode="auto">
            <a:xfrm>
              <a:off x="927" y="4108"/>
              <a:ext cx="0" cy="7260"/>
            </a:xfrm>
            <a:prstGeom prst="line">
              <a:avLst/>
            </a:prstGeom>
            <a:noFill/>
            <a:ln w="57150" cmpd="thinThick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8"/>
            <p:cNvSpPr>
              <a:spLocks noChangeShapeType="1"/>
            </p:cNvSpPr>
            <p:nvPr/>
          </p:nvSpPr>
          <p:spPr bwMode="auto">
            <a:xfrm>
              <a:off x="11217" y="3808"/>
              <a:ext cx="0" cy="7560"/>
            </a:xfrm>
            <a:prstGeom prst="line">
              <a:avLst/>
            </a:prstGeom>
            <a:noFill/>
            <a:ln w="57150" cmpd="thickThin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112" name="Picture 9" descr="tb_big-yelloy-flow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" y="2952"/>
              <a:ext cx="1365" cy="1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3" name="Picture 10" descr="light-blue-rose-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" y="11547"/>
              <a:ext cx="120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Picture 11" descr="red-curv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7" y="490"/>
              <a:ext cx="4680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5" name="Line 12"/>
            <p:cNvSpPr>
              <a:spLocks noChangeShapeType="1"/>
            </p:cNvSpPr>
            <p:nvPr/>
          </p:nvSpPr>
          <p:spPr bwMode="auto">
            <a:xfrm>
              <a:off x="8487" y="567"/>
              <a:ext cx="900" cy="0"/>
            </a:xfrm>
            <a:prstGeom prst="line">
              <a:avLst/>
            </a:prstGeom>
            <a:noFill/>
            <a:ln w="57150" cmpd="thickThin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116" name="Picture 13" descr="light-blue-rose-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18" y="927"/>
              <a:ext cx="1049" cy="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7" name="Picture 14" descr="tb_big-yelloy-flow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42" y="11412"/>
              <a:ext cx="1365" cy="1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Picture 15" descr="gray-eyes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7" y="13734"/>
              <a:ext cx="540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0" name="Text Box 20"/>
          <p:cNvSpPr txBox="1">
            <a:spLocks noChangeArrowheads="1"/>
          </p:cNvSpPr>
          <p:nvPr/>
        </p:nvSpPr>
        <p:spPr bwMode="auto">
          <a:xfrm>
            <a:off x="2743200" y="2209800"/>
            <a:ext cx="365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914400" y="19050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sp>
        <p:nvSpPr>
          <p:cNvPr id="4102" name="Text Box 24"/>
          <p:cNvSpPr txBox="1">
            <a:spLocks noChangeArrowheads="1"/>
          </p:cNvSpPr>
          <p:nvPr/>
        </p:nvSpPr>
        <p:spPr bwMode="auto">
          <a:xfrm>
            <a:off x="1219200" y="2057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sp>
        <p:nvSpPr>
          <p:cNvPr id="4103" name="Text Box 26"/>
          <p:cNvSpPr txBox="1">
            <a:spLocks noChangeArrowheads="1"/>
          </p:cNvSpPr>
          <p:nvPr/>
        </p:nvSpPr>
        <p:spPr bwMode="auto">
          <a:xfrm>
            <a:off x="6553200" y="22098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sp>
        <p:nvSpPr>
          <p:cNvPr id="4104" name="WordArt 5"/>
          <p:cNvSpPr>
            <a:spLocks noChangeArrowheads="1" noChangeShapeType="1" noTextEdit="1"/>
          </p:cNvSpPr>
          <p:nvPr/>
        </p:nvSpPr>
        <p:spPr bwMode="auto">
          <a:xfrm>
            <a:off x="1600200" y="1600200"/>
            <a:ext cx="6019800" cy="15240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Chào mừng quí thầy cô đến thăm lớp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105" name="Rectangle 3"/>
          <p:cNvSpPr>
            <a:spLocks noChangeArrowheads="1"/>
          </p:cNvSpPr>
          <p:nvPr/>
        </p:nvSpPr>
        <p:spPr bwMode="auto">
          <a:xfrm>
            <a:off x="2209800" y="3240088"/>
            <a:ext cx="53419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00B050"/>
                </a:solidFill>
                <a:cs typeface="Times New Roman" pitchFamily="18" charset="0"/>
              </a:rPr>
              <a:t>Môn: Toán</a:t>
            </a:r>
          </a:p>
        </p:txBody>
      </p:sp>
      <p:sp>
        <p:nvSpPr>
          <p:cNvPr id="4106" name="TextBox 1"/>
          <p:cNvSpPr txBox="1">
            <a:spLocks noChangeArrowheads="1"/>
          </p:cNvSpPr>
          <p:nvPr/>
        </p:nvSpPr>
        <p:spPr bwMode="auto">
          <a:xfrm>
            <a:off x="2139950" y="5692775"/>
            <a:ext cx="6073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latin typeface="Times New Roman" pitchFamily="18" charset="0"/>
              </a:rPr>
              <a:t>GV: Nguyễn Phượng Hồng</a:t>
            </a:r>
          </a:p>
        </p:txBody>
      </p:sp>
      <p:sp>
        <p:nvSpPr>
          <p:cNvPr id="4107" name="TextBox 5"/>
          <p:cNvSpPr txBox="1">
            <a:spLocks noChangeArrowheads="1"/>
          </p:cNvSpPr>
          <p:nvPr/>
        </p:nvSpPr>
        <p:spPr bwMode="auto">
          <a:xfrm>
            <a:off x="1609725" y="914400"/>
            <a:ext cx="540067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5000" b="1">
                <a:latin typeface="Arial" pitchFamily="34" charset="0"/>
                <a:cs typeface="Times New Roman" pitchFamily="18" charset="0"/>
              </a:rPr>
              <a:t>Trường THCS Bồ Đề</a:t>
            </a:r>
          </a:p>
        </p:txBody>
      </p:sp>
    </p:spTree>
    <p:extLst>
      <p:ext uri="{BB962C8B-B14F-4D97-AF65-F5344CB8AC3E}">
        <p14:creationId xmlns:p14="http://schemas.microsoft.com/office/powerpoint/2010/main" val="3723247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6738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0668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140803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cạnh.cạnh.cạnh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084493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B1: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060448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B2: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473458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B3: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609600" y="2133600"/>
            <a:ext cx="7696200" cy="2971800"/>
          </a:xfrm>
          <a:prstGeom prst="cloud">
            <a:avLst/>
          </a:prstGeom>
          <a:solidFill>
            <a:srgbClr val="8BD3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cạnh-cạnh-cạnh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c.c.c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)?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609600" y="2133600"/>
            <a:ext cx="7620000" cy="2971800"/>
          </a:xfrm>
          <a:prstGeom prst="cloud">
            <a:avLst/>
          </a:prstGeom>
          <a:solidFill>
            <a:srgbClr val="8BD3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c.c.c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)?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0" grpId="1" animBg="1"/>
      <p:bldP spid="11" grpId="0" animBg="1"/>
      <p:bldP spid="1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6" descr="Hoc_nh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4191000"/>
            <a:ext cx="449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 bwMode="auto">
          <a:xfrm>
            <a:off x="4572000" y="1905000"/>
            <a:ext cx="4572000" cy="609600"/>
          </a:xfrm>
          <a:prstGeom prst="round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 w="9525" cap="flat" cmpd="sng" algn="ctr"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FFFF00"/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tx2"/>
            </a:extrusionClr>
          </a:sp3d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latin typeface="+mn-lt"/>
              </a:rPr>
              <a:t>Thảo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luận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nhóm</a:t>
            </a:r>
            <a:endParaRPr lang="vi-VN" sz="3200" dirty="0"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76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17 (SGK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114)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3034605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1+3: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68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2+4: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69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1219200"/>
            <a:ext cx="2133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3771900"/>
            <a:ext cx="35814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1676400" y="34406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68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0" y="54864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69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172200" y="228600"/>
            <a:ext cx="2667000" cy="762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BẮT ĐẦU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03:00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02:50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02:40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02:30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02:20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02:10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02:00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01:50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01:40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01:30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01:20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4" name="Rounded Rectangle 12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5" name="Rounded Rectangle 12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01:10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3" name="Rounded Rectangle 13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01:00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1" name="Rounded Rectangle 14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3" name="Rounded Rectangle 14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5" name="Rounded Rectangle 14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00:50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0" name="Rounded Rectangle 14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6" name="Rounded Rectangle 15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00:40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1" name="Rounded Rectangle 16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2" name="Rounded Rectangle 16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3" name="Rounded Rectangle 16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4" name="Rounded Rectangle 16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6" name="Rounded Rectangle 16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7" name="Rounded Rectangle 16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8" name="Rounded Rectangle 16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00:30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1" name="Rounded Rectangle 17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2" name="Rounded Rectangle 17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4" name="Rounded Rectangle 17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5" name="Rounded Rectangle 17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7" name="Rounded Rectangle 17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8" name="Rounded Rectangle 17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00:20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79" name="Rounded Rectangle 17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0" name="Rounded Rectangle 17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1" name="Rounded Rectangle 18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2" name="Rounded Rectangle 18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00:10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89" name="Rounded Rectangle 188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00:09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0" name="Rounded Rectangle 189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00:08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1" name="Rounded Rectangle 190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00:07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2" name="Rounded Rectangle 191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00:06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3" name="Rounded Rectangle 192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00:05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00:04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00:03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00:02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6556755" y="1015314"/>
            <a:ext cx="1930790" cy="7866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smtClean="0">
                <a:solidFill>
                  <a:schemeClr val="tx1"/>
                </a:solidFill>
              </a:rPr>
              <a:t>00:01</a:t>
            </a:r>
            <a:endParaRPr lang="en-US" sz="4500">
              <a:solidFill>
                <a:schemeClr val="tx1"/>
              </a:solidFill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6477000" y="990600"/>
            <a:ext cx="2057399" cy="8381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dirty="0" smtClean="0">
                <a:solidFill>
                  <a:schemeClr val="tx1"/>
                </a:solidFill>
              </a:rPr>
              <a:t>00:00</a:t>
            </a:r>
            <a:endParaRPr lang="en-US" sz="4500" dirty="0">
              <a:solidFill>
                <a:schemeClr val="tx1"/>
              </a:solidFill>
            </a:endParaRPr>
          </a:p>
        </p:txBody>
      </p:sp>
      <p:sp>
        <p:nvSpPr>
          <p:cNvPr id="200" name="Explosion 1 199"/>
          <p:cNvSpPr/>
          <p:nvPr/>
        </p:nvSpPr>
        <p:spPr>
          <a:xfrm>
            <a:off x="6400800" y="0"/>
            <a:ext cx="2743200" cy="1905000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500"/>
                            </p:stCondLst>
                            <p:childTnLst>
                              <p:par>
                                <p:cTn id="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500"/>
                            </p:stCondLst>
                            <p:childTnLst>
                              <p:par>
                                <p:cTn id="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500"/>
                            </p:stCondLst>
                            <p:childTnLst>
                              <p:par>
                                <p:cTn id="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4500"/>
                            </p:stCondLst>
                            <p:childTnLst>
                              <p:par>
                                <p:cTn id="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4500"/>
                            </p:stCondLst>
                            <p:childTnLst>
                              <p:par>
                                <p:cTn id="1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6500"/>
                            </p:stCondLst>
                            <p:childTnLst>
                              <p:par>
                                <p:cTn id="1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7500"/>
                            </p:stCondLst>
                            <p:childTnLst>
                              <p:par>
                                <p:cTn id="1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8500"/>
                            </p:stCondLst>
                            <p:childTnLst>
                              <p:par>
                                <p:cTn id="1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9500"/>
                            </p:stCondLst>
                            <p:childTnLst>
                              <p:par>
                                <p:cTn id="1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500"/>
                            </p:stCondLst>
                            <p:childTnLst>
                              <p:par>
                                <p:cTn id="1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2500"/>
                            </p:stCondLst>
                            <p:childTnLst>
                              <p:par>
                                <p:cTn id="1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3500"/>
                            </p:stCondLst>
                            <p:childTnLst>
                              <p:par>
                                <p:cTn id="1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4500"/>
                            </p:stCondLst>
                            <p:childTnLst>
                              <p:par>
                                <p:cTn id="1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6500"/>
                            </p:stCondLst>
                            <p:childTnLst>
                              <p:par>
                                <p:cTn id="1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7500"/>
                            </p:stCondLst>
                            <p:childTnLst>
                              <p:par>
                                <p:cTn id="1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8500"/>
                            </p:stCondLst>
                            <p:childTnLst>
                              <p:par>
                                <p:cTn id="1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9500"/>
                            </p:stCondLst>
                            <p:childTnLst>
                              <p:par>
                                <p:cTn id="1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0500"/>
                            </p:stCondLst>
                            <p:childTnLst>
                              <p:par>
                                <p:cTn id="1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1500"/>
                            </p:stCondLst>
                            <p:childTnLst>
                              <p:par>
                                <p:cTn id="1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42500"/>
                            </p:stCondLst>
                            <p:childTnLst>
                              <p:par>
                                <p:cTn id="1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4500"/>
                            </p:stCondLst>
                            <p:childTnLst>
                              <p:par>
                                <p:cTn id="1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45500"/>
                            </p:stCondLst>
                            <p:childTnLst>
                              <p:par>
                                <p:cTn id="1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6500"/>
                            </p:stCondLst>
                            <p:childTnLst>
                              <p:par>
                                <p:cTn id="1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7500"/>
                            </p:stCondLst>
                            <p:childTnLst>
                              <p:par>
                                <p:cTn id="1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8500"/>
                            </p:stCondLst>
                            <p:childTnLst>
                              <p:par>
                                <p:cTn id="1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49500"/>
                            </p:stCondLst>
                            <p:childTnLst>
                              <p:par>
                                <p:cTn id="1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500"/>
                            </p:stCondLst>
                            <p:childTnLst>
                              <p:par>
                                <p:cTn id="2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1500"/>
                            </p:stCondLst>
                            <p:childTnLst>
                              <p:par>
                                <p:cTn id="2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2500"/>
                            </p:stCondLst>
                            <p:childTnLst>
                              <p:par>
                                <p:cTn id="2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3500"/>
                            </p:stCondLst>
                            <p:childTnLst>
                              <p:par>
                                <p:cTn id="2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4500"/>
                            </p:stCondLst>
                            <p:childTnLst>
                              <p:par>
                                <p:cTn id="2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5500"/>
                            </p:stCondLst>
                            <p:childTnLst>
                              <p:par>
                                <p:cTn id="2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6500"/>
                            </p:stCondLst>
                            <p:childTnLst>
                              <p:par>
                                <p:cTn id="2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7500"/>
                            </p:stCondLst>
                            <p:childTnLst>
                              <p:par>
                                <p:cTn id="2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8500"/>
                            </p:stCondLst>
                            <p:childTnLst>
                              <p:par>
                                <p:cTn id="2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9500"/>
                            </p:stCondLst>
                            <p:childTnLst>
                              <p:par>
                                <p:cTn id="2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0500"/>
                            </p:stCondLst>
                            <p:childTnLst>
                              <p:par>
                                <p:cTn id="2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61500"/>
                            </p:stCondLst>
                            <p:childTnLst>
                              <p:par>
                                <p:cTn id="2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62500"/>
                            </p:stCondLst>
                            <p:childTnLst>
                              <p:par>
                                <p:cTn id="2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63500"/>
                            </p:stCondLst>
                            <p:childTnLst>
                              <p:par>
                                <p:cTn id="2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64500"/>
                            </p:stCondLst>
                            <p:childTnLst>
                              <p:par>
                                <p:cTn id="2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65500"/>
                            </p:stCondLst>
                            <p:childTnLst>
                              <p:par>
                                <p:cTn id="2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66500"/>
                            </p:stCondLst>
                            <p:childTnLst>
                              <p:par>
                                <p:cTn id="2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67500"/>
                            </p:stCondLst>
                            <p:childTnLst>
                              <p:par>
                                <p:cTn id="2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68500"/>
                            </p:stCondLst>
                            <p:childTnLst>
                              <p:par>
                                <p:cTn id="2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69500"/>
                            </p:stCondLst>
                            <p:childTnLst>
                              <p:par>
                                <p:cTn id="2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70500"/>
                            </p:stCondLst>
                            <p:childTnLst>
                              <p:par>
                                <p:cTn id="2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71500"/>
                            </p:stCondLst>
                            <p:childTnLst>
                              <p:par>
                                <p:cTn id="2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72500"/>
                            </p:stCondLst>
                            <p:childTnLst>
                              <p:par>
                                <p:cTn id="2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73500"/>
                            </p:stCondLst>
                            <p:childTnLst>
                              <p:par>
                                <p:cTn id="2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74500"/>
                            </p:stCondLst>
                            <p:childTnLst>
                              <p:par>
                                <p:cTn id="2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75500"/>
                            </p:stCondLst>
                            <p:childTnLst>
                              <p:par>
                                <p:cTn id="2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76500"/>
                            </p:stCondLst>
                            <p:childTnLst>
                              <p:par>
                                <p:cTn id="2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77500"/>
                            </p:stCondLst>
                            <p:childTnLst>
                              <p:par>
                                <p:cTn id="2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78500"/>
                            </p:stCondLst>
                            <p:childTnLst>
                              <p:par>
                                <p:cTn id="2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79500"/>
                            </p:stCondLst>
                            <p:childTnLst>
                              <p:par>
                                <p:cTn id="2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80500"/>
                            </p:stCondLst>
                            <p:childTnLst>
                              <p:par>
                                <p:cTn id="2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81500"/>
                            </p:stCondLst>
                            <p:childTnLst>
                              <p:par>
                                <p:cTn id="2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82500"/>
                            </p:stCondLst>
                            <p:childTnLst>
                              <p:par>
                                <p:cTn id="2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83500"/>
                            </p:stCondLst>
                            <p:childTnLst>
                              <p:par>
                                <p:cTn id="3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84500"/>
                            </p:stCondLst>
                            <p:childTnLst>
                              <p:par>
                                <p:cTn id="3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85500"/>
                            </p:stCondLst>
                            <p:childTnLst>
                              <p:par>
                                <p:cTn id="3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86500"/>
                            </p:stCondLst>
                            <p:childTnLst>
                              <p:par>
                                <p:cTn id="3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87500"/>
                            </p:stCondLst>
                            <p:childTnLst>
                              <p:par>
                                <p:cTn id="3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88500"/>
                            </p:stCondLst>
                            <p:childTnLst>
                              <p:par>
                                <p:cTn id="3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89500"/>
                            </p:stCondLst>
                            <p:childTnLst>
                              <p:par>
                                <p:cTn id="3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90500"/>
                            </p:stCondLst>
                            <p:childTnLst>
                              <p:par>
                                <p:cTn id="3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91500"/>
                            </p:stCondLst>
                            <p:childTnLst>
                              <p:par>
                                <p:cTn id="3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92500"/>
                            </p:stCondLst>
                            <p:childTnLst>
                              <p:par>
                                <p:cTn id="3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93500"/>
                            </p:stCondLst>
                            <p:childTnLst>
                              <p:par>
                                <p:cTn id="3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94500"/>
                            </p:stCondLst>
                            <p:childTnLst>
                              <p:par>
                                <p:cTn id="3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95500"/>
                            </p:stCondLst>
                            <p:childTnLst>
                              <p:par>
                                <p:cTn id="3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96500"/>
                            </p:stCondLst>
                            <p:childTnLst>
                              <p:par>
                                <p:cTn id="3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97500"/>
                            </p:stCondLst>
                            <p:childTnLst>
                              <p:par>
                                <p:cTn id="3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98500"/>
                            </p:stCondLst>
                            <p:childTnLst>
                              <p:par>
                                <p:cTn id="3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99500"/>
                            </p:stCondLst>
                            <p:childTnLst>
                              <p:par>
                                <p:cTn id="3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100500"/>
                            </p:stCondLst>
                            <p:childTnLst>
                              <p:par>
                                <p:cTn id="3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01500"/>
                            </p:stCondLst>
                            <p:childTnLst>
                              <p:par>
                                <p:cTn id="3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02500"/>
                            </p:stCondLst>
                            <p:childTnLst>
                              <p:par>
                                <p:cTn id="3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03500"/>
                            </p:stCondLst>
                            <p:childTnLst>
                              <p:par>
                                <p:cTn id="3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04500"/>
                            </p:stCondLst>
                            <p:childTnLst>
                              <p:par>
                                <p:cTn id="3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05500"/>
                            </p:stCondLst>
                            <p:childTnLst>
                              <p:par>
                                <p:cTn id="3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06500"/>
                            </p:stCondLst>
                            <p:childTnLst>
                              <p:par>
                                <p:cTn id="3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107500"/>
                            </p:stCondLst>
                            <p:childTnLst>
                              <p:par>
                                <p:cTn id="3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08500"/>
                            </p:stCondLst>
                            <p:childTnLst>
                              <p:par>
                                <p:cTn id="3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09500"/>
                            </p:stCondLst>
                            <p:childTnLst>
                              <p:par>
                                <p:cTn id="3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10500"/>
                            </p:stCondLst>
                            <p:childTnLst>
                              <p:par>
                                <p:cTn id="3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111500"/>
                            </p:stCondLst>
                            <p:childTnLst>
                              <p:par>
                                <p:cTn id="3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112500"/>
                            </p:stCondLst>
                            <p:childTnLst>
                              <p:par>
                                <p:cTn id="3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113500"/>
                            </p:stCondLst>
                            <p:childTnLst>
                              <p:par>
                                <p:cTn id="3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14500"/>
                            </p:stCondLst>
                            <p:childTnLst>
                              <p:par>
                                <p:cTn id="3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115500"/>
                            </p:stCondLst>
                            <p:childTnLst>
                              <p:par>
                                <p:cTn id="3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116500"/>
                            </p:stCondLst>
                            <p:childTnLst>
                              <p:par>
                                <p:cTn id="4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117500"/>
                            </p:stCondLst>
                            <p:childTnLst>
                              <p:par>
                                <p:cTn id="4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18500"/>
                            </p:stCondLst>
                            <p:childTnLst>
                              <p:par>
                                <p:cTn id="4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119500"/>
                            </p:stCondLst>
                            <p:childTnLst>
                              <p:par>
                                <p:cTn id="4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20500"/>
                            </p:stCondLst>
                            <p:childTnLst>
                              <p:par>
                                <p:cTn id="4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121500"/>
                            </p:stCondLst>
                            <p:childTnLst>
                              <p:par>
                                <p:cTn id="4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22500"/>
                            </p:stCondLst>
                            <p:childTnLst>
                              <p:par>
                                <p:cTn id="4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123500"/>
                            </p:stCondLst>
                            <p:childTnLst>
                              <p:par>
                                <p:cTn id="4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124500"/>
                            </p:stCondLst>
                            <p:childTnLst>
                              <p:par>
                                <p:cTn id="4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125500"/>
                            </p:stCondLst>
                            <p:childTnLst>
                              <p:par>
                                <p:cTn id="4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126500"/>
                            </p:stCondLst>
                            <p:childTnLst>
                              <p:par>
                                <p:cTn id="4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127500"/>
                            </p:stCondLst>
                            <p:childTnLst>
                              <p:par>
                                <p:cTn id="4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128500"/>
                            </p:stCondLst>
                            <p:childTnLst>
                              <p:par>
                                <p:cTn id="4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129500"/>
                            </p:stCondLst>
                            <p:childTnLst>
                              <p:par>
                                <p:cTn id="4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130500"/>
                            </p:stCondLst>
                            <p:childTnLst>
                              <p:par>
                                <p:cTn id="4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131500"/>
                            </p:stCondLst>
                            <p:childTnLst>
                              <p:par>
                                <p:cTn id="4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132500"/>
                            </p:stCondLst>
                            <p:childTnLst>
                              <p:par>
                                <p:cTn id="4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133500"/>
                            </p:stCondLst>
                            <p:childTnLst>
                              <p:par>
                                <p:cTn id="4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134500"/>
                            </p:stCondLst>
                            <p:childTnLst>
                              <p:par>
                                <p:cTn id="4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135500"/>
                            </p:stCondLst>
                            <p:childTnLst>
                              <p:par>
                                <p:cTn id="4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36500"/>
                            </p:stCondLst>
                            <p:childTnLst>
                              <p:par>
                                <p:cTn id="4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137500"/>
                            </p:stCondLst>
                            <p:childTnLst>
                              <p:par>
                                <p:cTn id="4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138500"/>
                            </p:stCondLst>
                            <p:childTnLst>
                              <p:par>
                                <p:cTn id="4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139500"/>
                            </p:stCondLst>
                            <p:childTnLst>
                              <p:par>
                                <p:cTn id="4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140500"/>
                            </p:stCondLst>
                            <p:childTnLst>
                              <p:par>
                                <p:cTn id="4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141500"/>
                            </p:stCondLst>
                            <p:childTnLst>
                              <p:par>
                                <p:cTn id="4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142500"/>
                            </p:stCondLst>
                            <p:childTnLst>
                              <p:par>
                                <p:cTn id="4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>
                            <p:stCondLst>
                              <p:cond delay="143500"/>
                            </p:stCondLst>
                            <p:childTnLst>
                              <p:par>
                                <p:cTn id="4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144500"/>
                            </p:stCondLst>
                            <p:childTnLst>
                              <p:par>
                                <p:cTn id="4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>
                            <p:stCondLst>
                              <p:cond delay="145500"/>
                            </p:stCondLst>
                            <p:childTnLst>
                              <p:par>
                                <p:cTn id="4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146500"/>
                            </p:stCondLst>
                            <p:childTnLst>
                              <p:par>
                                <p:cTn id="4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>
                            <p:stCondLst>
                              <p:cond delay="147500"/>
                            </p:stCondLst>
                            <p:childTnLst>
                              <p:par>
                                <p:cTn id="4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148500"/>
                            </p:stCondLst>
                            <p:childTnLst>
                              <p:par>
                                <p:cTn id="4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149500"/>
                            </p:stCondLst>
                            <p:childTnLst>
                              <p:par>
                                <p:cTn id="4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150500"/>
                            </p:stCondLst>
                            <p:childTnLst>
                              <p:par>
                                <p:cTn id="5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151500"/>
                            </p:stCondLst>
                            <p:childTnLst>
                              <p:par>
                                <p:cTn id="5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7" fill="hold">
                            <p:stCondLst>
                              <p:cond delay="152500"/>
                            </p:stCondLst>
                            <p:childTnLst>
                              <p:par>
                                <p:cTn id="5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153500"/>
                            </p:stCondLst>
                            <p:childTnLst>
                              <p:par>
                                <p:cTn id="5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154500"/>
                            </p:stCondLst>
                            <p:childTnLst>
                              <p:par>
                                <p:cTn id="5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155500"/>
                            </p:stCondLst>
                            <p:childTnLst>
                              <p:par>
                                <p:cTn id="5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6500"/>
                            </p:stCondLst>
                            <p:childTnLst>
                              <p:par>
                                <p:cTn id="5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157500"/>
                            </p:stCondLst>
                            <p:childTnLst>
                              <p:par>
                                <p:cTn id="5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158500"/>
                            </p:stCondLst>
                            <p:childTnLst>
                              <p:par>
                                <p:cTn id="5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159500"/>
                            </p:stCondLst>
                            <p:childTnLst>
                              <p:par>
                                <p:cTn id="5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1" fill="hold">
                            <p:stCondLst>
                              <p:cond delay="160500"/>
                            </p:stCondLst>
                            <p:childTnLst>
                              <p:par>
                                <p:cTn id="5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4" fill="hold">
                            <p:stCondLst>
                              <p:cond delay="161500"/>
                            </p:stCondLst>
                            <p:childTnLst>
                              <p:par>
                                <p:cTn id="5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>
                            <p:stCondLst>
                              <p:cond delay="162500"/>
                            </p:stCondLst>
                            <p:childTnLst>
                              <p:par>
                                <p:cTn id="5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163500"/>
                            </p:stCondLst>
                            <p:childTnLst>
                              <p:par>
                                <p:cTn id="5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3" fill="hold">
                            <p:stCondLst>
                              <p:cond delay="164500"/>
                            </p:stCondLst>
                            <p:childTnLst>
                              <p:par>
                                <p:cTn id="5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6" fill="hold">
                            <p:stCondLst>
                              <p:cond delay="165500"/>
                            </p:stCondLst>
                            <p:childTnLst>
                              <p:par>
                                <p:cTn id="5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>
                            <p:stCondLst>
                              <p:cond delay="166500"/>
                            </p:stCondLst>
                            <p:childTnLst>
                              <p:par>
                                <p:cTn id="5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167500"/>
                            </p:stCondLst>
                            <p:childTnLst>
                              <p:par>
                                <p:cTn id="5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168500"/>
                            </p:stCondLst>
                            <p:childTnLst>
                              <p:par>
                                <p:cTn id="5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>
                            <p:stCondLst>
                              <p:cond delay="169500"/>
                            </p:stCondLst>
                            <p:childTnLst>
                              <p:par>
                                <p:cTn id="5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>
                            <p:stCondLst>
                              <p:cond delay="170500"/>
                            </p:stCondLst>
                            <p:childTnLst>
                              <p:par>
                                <p:cTn id="5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4" fill="hold">
                            <p:stCondLst>
                              <p:cond delay="171500"/>
                            </p:stCondLst>
                            <p:childTnLst>
                              <p:par>
                                <p:cTn id="5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7" fill="hold">
                            <p:stCondLst>
                              <p:cond delay="172500"/>
                            </p:stCondLst>
                            <p:childTnLst>
                              <p:par>
                                <p:cTn id="5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0" fill="hold">
                            <p:stCondLst>
                              <p:cond delay="173500"/>
                            </p:stCondLst>
                            <p:childTnLst>
                              <p:par>
                                <p:cTn id="5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>
                            <p:stCondLst>
                              <p:cond delay="174500"/>
                            </p:stCondLst>
                            <p:childTnLst>
                              <p:par>
                                <p:cTn id="5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>
                            <p:stCondLst>
                              <p:cond delay="175500"/>
                            </p:stCondLst>
                            <p:childTnLst>
                              <p:par>
                                <p:cTn id="5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9" fill="hold">
                            <p:stCondLst>
                              <p:cond delay="176500"/>
                            </p:stCondLst>
                            <p:childTnLst>
                              <p:par>
                                <p:cTn id="5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2" fill="hold">
                            <p:stCondLst>
                              <p:cond delay="177500"/>
                            </p:stCondLst>
                            <p:childTnLst>
                              <p:par>
                                <p:cTn id="5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>
                            <p:stCondLst>
                              <p:cond delay="178500"/>
                            </p:stCondLst>
                            <p:childTnLst>
                              <p:par>
                                <p:cTn id="5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8" fill="hold">
                            <p:stCondLst>
                              <p:cond delay="179500"/>
                            </p:stCondLst>
                            <p:childTnLst>
                              <p:par>
                                <p:cTn id="5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1" fill="hold">
                            <p:stCondLst>
                              <p:cond delay="180500"/>
                            </p:stCondLst>
                            <p:childTnLst>
                              <p:par>
                                <p:cTn id="5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4" fill="hold">
                            <p:stCondLst>
                              <p:cond delay="181500"/>
                            </p:stCondLst>
                            <p:childTnLst>
                              <p:par>
                                <p:cTn id="5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7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5" grpId="0"/>
      <p:bldP spid="16" grpId="0"/>
      <p:bldP spid="17" grpId="0" animBg="1"/>
      <p:bldP spid="17" grpId="1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219200"/>
            <a:ext cx="2438400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1752600"/>
            <a:ext cx="3581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33400" y="3886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  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62050" y="3994150"/>
          <a:ext cx="812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812520" imgH="266400" progId="Equation.DSMT4">
                  <p:embed/>
                </p:oleObj>
              </mc:Choice>
              <mc:Fallback>
                <p:oleObj name="Equation" r:id="rId5" imgW="81252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3994150"/>
                        <a:ext cx="812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286000" y="4006850"/>
          <a:ext cx="838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7" imgW="838080" imgH="253800" progId="Equation.DSMT4">
                  <p:embed/>
                </p:oleObj>
              </mc:Choice>
              <mc:Fallback>
                <p:oleObj name="Equation" r:id="rId7" imgW="83808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006850"/>
                        <a:ext cx="8382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0" y="4419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AC = AD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48723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BC=BD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5410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2133600" y="4495800"/>
            <a:ext cx="304800" cy="1371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30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09600" y="5949950"/>
          <a:ext cx="3035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9" imgW="3035160" imgH="330120" progId="Equation.DSMT4">
                  <p:embed/>
                </p:oleObj>
              </mc:Choice>
              <mc:Fallback>
                <p:oleObj name="Equation" r:id="rId9" imgW="303516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949950"/>
                        <a:ext cx="3035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rot="5400000">
            <a:off x="2247106" y="4152900"/>
            <a:ext cx="480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76800" y="3886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  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81600" y="4419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MP = NQ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81600" y="48723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PQ = MN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5410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MQ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6553200" y="4495800"/>
            <a:ext cx="304800" cy="1371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300"/>
          </a:p>
        </p:txBody>
      </p:sp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5435600" y="3975100"/>
          <a:ext cx="863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1" imgW="863280" imgH="317160" progId="Equation.DSMT4">
                  <p:embed/>
                </p:oleObj>
              </mc:Choice>
              <mc:Fallback>
                <p:oleObj name="Equation" r:id="rId11" imgW="863280" imgH="3171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975100"/>
                        <a:ext cx="8636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6591300" y="3981450"/>
          <a:ext cx="914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3" imgW="914400" imgH="317160" progId="Equation.DSMT4">
                  <p:embed/>
                </p:oleObj>
              </mc:Choice>
              <mc:Fallback>
                <p:oleObj name="Equation" r:id="rId13" imgW="914400" imgH="31716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1300" y="3981450"/>
                        <a:ext cx="914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4813300" y="5943600"/>
          <a:ext cx="3162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5" imgW="3162240" imgH="330120" progId="Equation.DSMT4">
                  <p:embed/>
                </p:oleObj>
              </mc:Choice>
              <mc:Fallback>
                <p:oleObj name="Equation" r:id="rId15" imgW="3162240" imgH="33012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3300" y="5943600"/>
                        <a:ext cx="3162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1676400" y="34290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68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324600" y="34290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69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04800" y="76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" y="685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17 (SGK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114)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 animBg="1"/>
      <p:bldP spid="21" grpId="0"/>
      <p:bldP spid="24" grpId="0"/>
      <p:bldP spid="25" grpId="0"/>
      <p:bldP spid="26" grpId="0"/>
      <p:bldP spid="27" grpId="0" animBg="1"/>
      <p:bldP spid="43" grpId="0"/>
      <p:bldP spid="44" grpId="0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0"/>
            <a:ext cx="289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914400" y="3175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  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0000" y="3708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HE = KI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0000" y="41611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HI = KE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70000" y="4699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EI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2641600" y="3784600"/>
            <a:ext cx="304800" cy="1371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17"/>
          <p:cNvGraphicFramePr>
            <a:graphicFrameLocks noChangeAspect="1"/>
          </p:cNvGraphicFramePr>
          <p:nvPr/>
        </p:nvGraphicFramePr>
        <p:xfrm>
          <a:off x="1568450" y="3276600"/>
          <a:ext cx="723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723600" imgH="253800" progId="Equation.DSMT4">
                  <p:embed/>
                </p:oleObj>
              </mc:Choice>
              <mc:Fallback>
                <p:oleObj name="Equation" r:id="rId4" imgW="723600" imgH="253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3276600"/>
                        <a:ext cx="7239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8"/>
          <p:cNvGraphicFramePr>
            <a:graphicFrameLocks noChangeAspect="1"/>
          </p:cNvGraphicFramePr>
          <p:nvPr/>
        </p:nvGraphicFramePr>
        <p:xfrm>
          <a:off x="2705100" y="3276600"/>
          <a:ext cx="723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6" imgW="723600" imgH="253800" progId="Equation.DSMT4">
                  <p:embed/>
                </p:oleObj>
              </mc:Choice>
              <mc:Fallback>
                <p:oleObj name="Equation" r:id="rId6" imgW="72360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0" y="3276600"/>
                        <a:ext cx="7239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9"/>
          <p:cNvGraphicFramePr>
            <a:graphicFrameLocks noChangeAspect="1"/>
          </p:cNvGraphicFramePr>
          <p:nvPr/>
        </p:nvGraphicFramePr>
        <p:xfrm>
          <a:off x="762000" y="5232400"/>
          <a:ext cx="3035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8" imgW="3035160" imgH="330120" progId="Equation.DSMT4">
                  <p:embed/>
                </p:oleObj>
              </mc:Choice>
              <mc:Fallback>
                <p:oleObj name="Equation" r:id="rId8" imgW="303516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32400"/>
                        <a:ext cx="3035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 rot="5400000">
            <a:off x="3009900" y="4609306"/>
            <a:ext cx="3429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67200" y="2362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70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57800" y="3175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  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13400" y="3708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HE = KI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13400" y="41611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EK = IH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13400" y="4699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HK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6985000" y="3784600"/>
            <a:ext cx="304800" cy="1371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17"/>
          <p:cNvGraphicFramePr>
            <a:graphicFrameLocks noChangeAspect="1"/>
          </p:cNvGraphicFramePr>
          <p:nvPr/>
        </p:nvGraphicFramePr>
        <p:xfrm>
          <a:off x="5854700" y="3276600"/>
          <a:ext cx="838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10" imgW="838080" imgH="253800" progId="Equation.DSMT4">
                  <p:embed/>
                </p:oleObj>
              </mc:Choice>
              <mc:Fallback>
                <p:oleObj name="Equation" r:id="rId10" imgW="838080" imgH="253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4700" y="3276600"/>
                        <a:ext cx="8382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8"/>
          <p:cNvGraphicFramePr>
            <a:graphicFrameLocks noChangeAspect="1"/>
          </p:cNvGraphicFramePr>
          <p:nvPr/>
        </p:nvGraphicFramePr>
        <p:xfrm>
          <a:off x="7035800" y="3276600"/>
          <a:ext cx="749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12" imgW="749160" imgH="253800" progId="Equation.DSMT4">
                  <p:embed/>
                </p:oleObj>
              </mc:Choice>
              <mc:Fallback>
                <p:oleObj name="Equation" r:id="rId12" imgW="74916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5800" y="3276600"/>
                        <a:ext cx="7493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9"/>
          <p:cNvGraphicFramePr>
            <a:graphicFrameLocks noChangeAspect="1"/>
          </p:cNvGraphicFramePr>
          <p:nvPr/>
        </p:nvGraphicFramePr>
        <p:xfrm>
          <a:off x="5137150" y="5232400"/>
          <a:ext cx="2971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4" imgW="2971800" imgH="330120" progId="Equation.DSMT4">
                  <p:embed/>
                </p:oleObj>
              </mc:Choice>
              <mc:Fallback>
                <p:oleObj name="Equation" r:id="rId14" imgW="2971800" imgH="3301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5232400"/>
                        <a:ext cx="2971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5" grpId="0"/>
      <p:bldP spid="16" grpId="0"/>
      <p:bldP spid="17" grpId="0"/>
      <p:bldP spid="18" grpId="0"/>
      <p:bldP spid="19" grpId="0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838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19 (SGK –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114)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466850"/>
            <a:ext cx="28194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371600" y="46598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72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38600" y="1371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3050" y="1981200"/>
            <a:ext cx="414655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:   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38650" y="2514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E = BE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38650" y="29673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AD = BD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8650" y="3505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5810250" y="2590800"/>
            <a:ext cx="304800" cy="1371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7"/>
          <p:cNvGraphicFramePr>
            <a:graphicFrameLocks noChangeAspect="1"/>
          </p:cNvGraphicFramePr>
          <p:nvPr/>
        </p:nvGraphicFramePr>
        <p:xfrm>
          <a:off x="4959350" y="2082800"/>
          <a:ext cx="825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825480" imgH="253800" progId="Equation.DSMT4">
                  <p:embed/>
                </p:oleObj>
              </mc:Choice>
              <mc:Fallback>
                <p:oleObj name="Equation" r:id="rId4" imgW="82548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9350" y="2082800"/>
                        <a:ext cx="8255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8"/>
          <p:cNvGraphicFramePr>
            <a:graphicFrameLocks noChangeAspect="1"/>
          </p:cNvGraphicFramePr>
          <p:nvPr/>
        </p:nvGraphicFramePr>
        <p:xfrm>
          <a:off x="6140450" y="2108200"/>
          <a:ext cx="812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6" imgW="812520" imgH="253800" progId="Equation.DSMT4">
                  <p:embed/>
                </p:oleObj>
              </mc:Choice>
              <mc:Fallback>
                <p:oleObj name="Equation" r:id="rId6" imgW="81252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0450" y="2108200"/>
                        <a:ext cx="8128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9"/>
          <p:cNvGraphicFramePr>
            <a:graphicFrameLocks noChangeAspect="1"/>
          </p:cNvGraphicFramePr>
          <p:nvPr/>
        </p:nvGraphicFramePr>
        <p:xfrm>
          <a:off x="4191000" y="4038600"/>
          <a:ext cx="2971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8" imgW="2971800" imgH="330120" progId="Equation.DSMT4">
                  <p:embed/>
                </p:oleObj>
              </mc:Choice>
              <mc:Fallback>
                <p:oleObj name="Equation" r:id="rId8" imgW="297180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038600"/>
                        <a:ext cx="2971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038600" y="4648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902200" y="4718050"/>
          <a:ext cx="2679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10" imgW="2679480" imgH="342720" progId="Equation.DSMT4">
                  <p:embed/>
                </p:oleObj>
              </mc:Choice>
              <mc:Fallback>
                <p:oleObj name="Equation" r:id="rId10" imgW="267948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4718050"/>
                        <a:ext cx="2679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419600" y="5219700"/>
          <a:ext cx="1955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12" imgW="1955520" imgH="419040" progId="Equation.DSMT4">
                  <p:embed/>
                </p:oleObj>
              </mc:Choice>
              <mc:Fallback>
                <p:oleObj name="Equation" r:id="rId12" imgW="195552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219700"/>
                        <a:ext cx="1955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400800" y="5257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1" grpId="0"/>
      <p:bldP spid="12" grpId="0"/>
      <p:bldP spid="13" grpId="0"/>
      <p:bldP spid="14" grpId="0"/>
      <p:bldP spid="15" grpId="0" animBg="1"/>
      <p:bldP spid="19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400" y="1371600"/>
            <a:ext cx="7391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  <a:endParaRPr lang="en-US" sz="5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2348805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c.c.c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BTVN: 22, 23 (SGK/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115, 116)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ube 2"/>
          <p:cNvSpPr/>
          <p:nvPr/>
        </p:nvSpPr>
        <p:spPr>
          <a:xfrm>
            <a:off x="838200" y="457200"/>
            <a:ext cx="7391400" cy="1600200"/>
          </a:xfrm>
          <a:prstGeom prst="cube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 CHƠI</a:t>
            </a:r>
          </a:p>
          <a:p>
            <a:pPr algn="ctr"/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CHIẾC HỘP MAY MẮN</a:t>
            </a:r>
            <a:endParaRPr lang="en-US" sz="3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2209800"/>
            <a:ext cx="9144000" cy="3962400"/>
          </a:xfrm>
          <a:prstGeom prst="ellipse">
            <a:avLst/>
          </a:prstGeom>
          <a:solidFill>
            <a:srgbClr val="96FB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6"/>
          <p:cNvSpPr>
            <a:spLocks noChangeArrowheads="1"/>
          </p:cNvSpPr>
          <p:nvPr/>
        </p:nvSpPr>
        <p:spPr bwMode="auto">
          <a:xfrm>
            <a:off x="609600" y="-76200"/>
            <a:ext cx="261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200" y="76200"/>
            <a:ext cx="8991600" cy="1295400"/>
          </a:xfrm>
          <a:prstGeom prst="rect">
            <a:avLst/>
          </a:prstGeom>
          <a:solidFill>
            <a:schemeClr val="accent1">
              <a:alpha val="84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1087438" y="127000"/>
            <a:ext cx="3505200" cy="461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endParaRPr lang="en-US" sz="2400" b="1" u="sng" spc="150" dirty="0">
              <a:ln w="11430">
                <a:solidFill>
                  <a:srgbClr val="FF0000"/>
                </a:solidFill>
              </a:ln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.VnArial Narrow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609600"/>
            <a:ext cx="8534400" cy="609600"/>
          </a:xfrm>
          <a:prstGeom prst="rect">
            <a:avLst/>
          </a:prstGeom>
          <a:solidFill>
            <a:schemeClr val="bg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9400" y="711200"/>
            <a:ext cx="1143000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2300" y="704790"/>
            <a:ext cx="1143000" cy="40011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29200" y="704790"/>
            <a:ext cx="1143000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89800" y="698500"/>
            <a:ext cx="1143000" cy="40011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Câu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4</a:t>
            </a:r>
          </a:p>
        </p:txBody>
      </p:sp>
      <p:sp>
        <p:nvSpPr>
          <p:cNvPr id="12" name="Rectangle 11">
            <a:hlinkClick r:id="" action="ppaction://noaction"/>
          </p:cNvPr>
          <p:cNvSpPr/>
          <p:nvPr/>
        </p:nvSpPr>
        <p:spPr>
          <a:xfrm>
            <a:off x="593725" y="649288"/>
            <a:ext cx="1219200" cy="5334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>
              <a:solidFill>
                <a:srgbClr val="000000"/>
              </a:solidFill>
            </a:endParaRPr>
          </a:p>
        </p:txBody>
      </p:sp>
      <p:sp>
        <p:nvSpPr>
          <p:cNvPr id="13" name="Rectangle 12">
            <a:hlinkClick r:id="" action="ppaction://noaction"/>
          </p:cNvPr>
          <p:cNvSpPr/>
          <p:nvPr/>
        </p:nvSpPr>
        <p:spPr>
          <a:xfrm>
            <a:off x="2679700" y="635000"/>
            <a:ext cx="1371600" cy="5334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hlinkClick r:id="" action="ppaction://noaction"/>
          </p:cNvPr>
          <p:cNvSpPr/>
          <p:nvPr/>
        </p:nvSpPr>
        <p:spPr>
          <a:xfrm>
            <a:off x="4876800" y="661988"/>
            <a:ext cx="13716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>
              <a:solidFill>
                <a:prstClr val="white"/>
              </a:solidFill>
            </a:endParaRPr>
          </a:p>
        </p:txBody>
      </p:sp>
      <p:sp>
        <p:nvSpPr>
          <p:cNvPr id="15" name="Rectangle 14">
            <a:hlinkClick r:id="" action="ppaction://noaction"/>
          </p:cNvPr>
          <p:cNvSpPr/>
          <p:nvPr/>
        </p:nvSpPr>
        <p:spPr>
          <a:xfrm>
            <a:off x="7188200" y="647700"/>
            <a:ext cx="13716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>
              <a:solidFill>
                <a:prstClr val="white"/>
              </a:solidFill>
            </a:endParaRPr>
          </a:p>
        </p:txBody>
      </p:sp>
      <p:sp>
        <p:nvSpPr>
          <p:cNvPr id="16" name="Action Button: Forward or Next 15">
            <a:hlinkClick r:id="" action="ppaction://noaction" highlightClick="1"/>
          </p:cNvPr>
          <p:cNvSpPr/>
          <p:nvPr/>
        </p:nvSpPr>
        <p:spPr>
          <a:xfrm>
            <a:off x="7924800" y="6172200"/>
            <a:ext cx="533400" cy="381000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sp>
        <p:nvSpPr>
          <p:cNvPr id="185362" name="Date Placeholder 16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F3D3A5-1670-4A07-95C8-894D61A65A03}" type="datetime1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1/25/2018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  <p:sp>
        <p:nvSpPr>
          <p:cNvPr id="185363" name="Slide Number Placeholder 1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000658-A5EF-45FC-BA0F-0555DE47D16F}" type="slidenum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  <p:sp>
        <p:nvSpPr>
          <p:cNvPr id="160788" name="TextBox 1"/>
          <p:cNvSpPr txBox="1">
            <a:spLocks noChangeArrowheads="1"/>
          </p:cNvSpPr>
          <p:nvPr/>
        </p:nvSpPr>
        <p:spPr bwMode="auto">
          <a:xfrm>
            <a:off x="1600200" y="127000"/>
            <a:ext cx="617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TRÒ </a:t>
            </a:r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CHƠI CHIẾC HỘP MAY MẮN</a:t>
            </a:r>
            <a:endParaRPr lang="en-US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57200" y="3810000"/>
            <a:ext cx="99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pic>
        <p:nvPicPr>
          <p:cNvPr id="20" name="Picture 6" descr="images556135_126019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1828800"/>
            <a:ext cx="1905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 descr="images556135_126019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1828800"/>
            <a:ext cx="1905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8" descr="images556135_126019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1828800"/>
            <a:ext cx="1905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590800" y="3886200"/>
            <a:ext cx="99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5105400" y="3962400"/>
            <a:ext cx="99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7467600" y="3962400"/>
            <a:ext cx="99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9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3733800"/>
            <a:ext cx="9144000" cy="2033588"/>
          </a:xfrm>
          <a:prstGeom prst="actionButtonEnd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sz="700" kern="0">
              <a:solidFill>
                <a:srgbClr val="000000"/>
              </a:solidFill>
              <a:latin typeface="+mn-lt"/>
              <a:cs typeface="+mn-cs"/>
            </a:endParaRPr>
          </a:p>
        </p:txBody>
      </p:sp>
      <p:pic>
        <p:nvPicPr>
          <p:cNvPr id="32" name="Picture 4" descr="images556135_126019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98638"/>
            <a:ext cx="190500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Cloud 32"/>
          <p:cNvSpPr/>
          <p:nvPr/>
        </p:nvSpPr>
        <p:spPr bwMode="auto">
          <a:xfrm>
            <a:off x="1004888" y="4751388"/>
            <a:ext cx="5181600" cy="1725612"/>
          </a:xfrm>
          <a:prstGeom prst="cloud">
            <a:avLst/>
          </a:prstGeom>
          <a:solidFill>
            <a:srgbClr val="A9F5F5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700" ker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63713" y="5181600"/>
            <a:ext cx="37719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tràn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990600" y="4724400"/>
            <a:ext cx="5181600" cy="1725613"/>
            <a:chOff x="1004455" y="4750594"/>
            <a:chExt cx="5181600" cy="1726406"/>
          </a:xfrm>
        </p:grpSpPr>
        <p:sp>
          <p:nvSpPr>
            <p:cNvPr id="43" name="Cloud 42"/>
            <p:cNvSpPr/>
            <p:nvPr/>
          </p:nvSpPr>
          <p:spPr bwMode="auto">
            <a:xfrm>
              <a:off x="1004455" y="4750594"/>
              <a:ext cx="5181600" cy="1726406"/>
            </a:xfrm>
            <a:prstGeom prst="cloud">
              <a:avLst/>
            </a:prstGeom>
            <a:solidFill>
              <a:srgbClr val="A9F5F5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700" kern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763280" y="5181005"/>
              <a:ext cx="3771900" cy="5241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10 </a:t>
              </a:r>
              <a:r>
                <a:rPr lang="en-US" sz="2800" b="1" kern="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b="1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990600" y="4724400"/>
            <a:ext cx="5181600" cy="1725613"/>
            <a:chOff x="1004455" y="4750594"/>
            <a:chExt cx="5181600" cy="1726406"/>
          </a:xfrm>
        </p:grpSpPr>
        <p:sp>
          <p:nvSpPr>
            <p:cNvPr id="46" name="Cloud 45"/>
            <p:cNvSpPr/>
            <p:nvPr/>
          </p:nvSpPr>
          <p:spPr bwMode="auto">
            <a:xfrm>
              <a:off x="1004455" y="4750594"/>
              <a:ext cx="5181600" cy="1726406"/>
            </a:xfrm>
            <a:prstGeom prst="cloud">
              <a:avLst/>
            </a:prstGeom>
            <a:solidFill>
              <a:srgbClr val="A9F5F5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700" kern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763280" y="5181005"/>
              <a:ext cx="3771900" cy="5241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20 </a:t>
              </a:r>
              <a:r>
                <a:rPr lang="en-US" sz="2800" b="1" kern="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điểm</a:t>
              </a:r>
              <a:endParaRPr lang="en-US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990600" y="4751387"/>
            <a:ext cx="5181600" cy="1725613"/>
            <a:chOff x="1004455" y="4750594"/>
            <a:chExt cx="5181600" cy="1726406"/>
          </a:xfrm>
        </p:grpSpPr>
        <p:sp>
          <p:nvSpPr>
            <p:cNvPr id="49" name="Cloud 48"/>
            <p:cNvSpPr/>
            <p:nvPr/>
          </p:nvSpPr>
          <p:spPr bwMode="auto">
            <a:xfrm>
              <a:off x="1004455" y="4750594"/>
              <a:ext cx="5181600" cy="1726406"/>
            </a:xfrm>
            <a:prstGeom prst="cloud">
              <a:avLst/>
            </a:prstGeom>
            <a:solidFill>
              <a:srgbClr val="A9F5F5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sz="700" kern="0">
                <a:solidFill>
                  <a:srgbClr val="000000"/>
                </a:solidFill>
                <a:cs typeface="+mn-c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763280" y="5104770"/>
              <a:ext cx="3771900" cy="5241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10 </a:t>
              </a:r>
              <a:r>
                <a:rPr lang="en-US" sz="2800" b="1" kern="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điểm</a:t>
              </a:r>
              <a:endParaRPr lang="en-US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4" grpId="0"/>
      <p:bldP spid="28" grpId="0"/>
      <p:bldP spid="29" grpId="0"/>
      <p:bldP spid="34" grpId="0"/>
      <p:bldP spid="3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 rot="5400000" flipH="1" flipV="1">
            <a:off x="736601" y="1371600"/>
            <a:ext cx="228600" cy="3175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447800" y="1028700"/>
            <a:ext cx="457200" cy="1588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796" name="Rectangle 6"/>
          <p:cNvSpPr>
            <a:spLocks noChangeArrowheads="1"/>
          </p:cNvSpPr>
          <p:nvPr/>
        </p:nvSpPr>
        <p:spPr bwMode="auto">
          <a:xfrm>
            <a:off x="609600" y="-76200"/>
            <a:ext cx="261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.VnTime" pitchFamily="34" charset="0"/>
              </a:rPr>
              <a:t> 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2819400" y="1905000"/>
            <a:ext cx="5789613" cy="2971800"/>
            <a:chOff x="2819400" y="1828800"/>
            <a:chExt cx="5788932" cy="2971800"/>
          </a:xfrm>
        </p:grpSpPr>
        <p:sp>
          <p:nvSpPr>
            <p:cNvPr id="161828" name="TextBox 13"/>
            <p:cNvSpPr txBox="1">
              <a:spLocks noChangeArrowheads="1"/>
            </p:cNvSpPr>
            <p:nvPr/>
          </p:nvSpPr>
          <p:spPr bwMode="auto">
            <a:xfrm>
              <a:off x="2832100" y="3200400"/>
              <a:ext cx="1066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6 cặp</a:t>
              </a:r>
            </a:p>
          </p:txBody>
        </p:sp>
        <p:grpSp>
          <p:nvGrpSpPr>
            <p:cNvPr id="3" name="Group 46"/>
            <p:cNvGrpSpPr>
              <a:grpSpLocks/>
            </p:cNvGrpSpPr>
            <p:nvPr/>
          </p:nvGrpSpPr>
          <p:grpSpPr bwMode="auto">
            <a:xfrm>
              <a:off x="2819400" y="1828800"/>
              <a:ext cx="5788932" cy="2971800"/>
              <a:chOff x="2819400" y="1828800"/>
              <a:chExt cx="5788932" cy="2971800"/>
            </a:xfrm>
          </p:grpSpPr>
          <p:pic>
            <p:nvPicPr>
              <p:cNvPr id="161830" name="Picture 2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038600" y="1828800"/>
                <a:ext cx="4569732" cy="29718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grpSp>
            <p:nvGrpSpPr>
              <p:cNvPr id="4" name="Group 44"/>
              <p:cNvGrpSpPr>
                <a:grpSpLocks/>
              </p:cNvGrpSpPr>
              <p:nvPr/>
            </p:nvGrpSpPr>
            <p:grpSpPr bwMode="auto">
              <a:xfrm>
                <a:off x="2819400" y="2095500"/>
                <a:ext cx="1092200" cy="2099965"/>
                <a:chOff x="2819400" y="2095500"/>
                <a:chExt cx="1092200" cy="2099965"/>
              </a:xfrm>
            </p:grpSpPr>
            <p:sp>
              <p:nvSpPr>
                <p:cNvPr id="161832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2844800" y="2095500"/>
                  <a:ext cx="1066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24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 cặp</a:t>
                  </a:r>
                </a:p>
              </p:txBody>
            </p:sp>
            <p:sp>
              <p:nvSpPr>
                <p:cNvPr id="161833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2832100" y="2667000"/>
                  <a:ext cx="1066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24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4 cặp</a:t>
                  </a:r>
                </a:p>
              </p:txBody>
            </p:sp>
            <p:sp>
              <p:nvSpPr>
                <p:cNvPr id="161834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2819400" y="3733800"/>
                  <a:ext cx="1066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24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8 cặp</a:t>
                  </a:r>
                </a:p>
              </p:txBody>
            </p:sp>
          </p:grpSp>
        </p:grpSp>
      </p:grpSp>
      <p:sp>
        <p:nvSpPr>
          <p:cNvPr id="16" name="Oval 15"/>
          <p:cNvSpPr/>
          <p:nvPr/>
        </p:nvSpPr>
        <p:spPr>
          <a:xfrm>
            <a:off x="2514600" y="2184400"/>
            <a:ext cx="381000" cy="3810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0" name="Oval 19"/>
          <p:cNvSpPr/>
          <p:nvPr/>
        </p:nvSpPr>
        <p:spPr>
          <a:xfrm>
            <a:off x="2514600" y="2717800"/>
            <a:ext cx="381000" cy="3810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" name="Oval 20"/>
          <p:cNvSpPr/>
          <p:nvPr/>
        </p:nvSpPr>
        <p:spPr>
          <a:xfrm>
            <a:off x="2514600" y="3251200"/>
            <a:ext cx="381000" cy="3810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2514600" y="3810000"/>
            <a:ext cx="381000" cy="3810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3" name="Folded Corner 22"/>
          <p:cNvSpPr/>
          <p:nvPr/>
        </p:nvSpPr>
        <p:spPr>
          <a:xfrm>
            <a:off x="2743200" y="4876800"/>
            <a:ext cx="4648200" cy="914400"/>
          </a:xfrm>
          <a:prstGeom prst="foldedCorner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2400" b="1" dirty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828800" y="800100"/>
            <a:ext cx="6248400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ý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835025" y="1600200"/>
            <a:ext cx="7927975" cy="4344988"/>
            <a:chOff x="913606" y="1600200"/>
            <a:chExt cx="7926388" cy="434498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677041" y="1600200"/>
              <a:ext cx="7161366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668295" y="3771900"/>
              <a:ext cx="4341812" cy="1587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915194" y="5943600"/>
              <a:ext cx="7923214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57200" y="5485606"/>
              <a:ext cx="914400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76200" y="1485900"/>
            <a:ext cx="1676400" cy="3619500"/>
          </a:xfrm>
          <a:prstGeom prst="rect">
            <a:avLst/>
          </a:prstGeom>
          <a:solidFill>
            <a:schemeClr val="accent1">
              <a:alpha val="84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52400" y="723900"/>
            <a:ext cx="1295400" cy="609600"/>
          </a:xfrm>
          <a:prstGeom prst="roundRect">
            <a:avLst/>
          </a:prstGeom>
          <a:solidFill>
            <a:srgbClr val="FFC000"/>
          </a:solidFill>
          <a:ln>
            <a:solidFill>
              <a:srgbClr val="3333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spc="300" dirty="0" err="1">
                <a:ln w="11430" cmpd="sng">
                  <a:solidFill>
                    <a:srgbClr val="0F6FC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0F6FC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0F6FC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0F6FC6">
                      <a:satMod val="220000"/>
                      <a:alpha val="35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spc="300" dirty="0">
                <a:ln w="11430" cmpd="sng">
                  <a:solidFill>
                    <a:srgbClr val="0F6FC6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0F6FC6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0F6FC6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0F6FC6">
                      <a:satMod val="220000"/>
                      <a:alpha val="35000"/>
                    </a:srgbClr>
                  </a:glo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035300" y="4991100"/>
            <a:ext cx="4419600" cy="668338"/>
            <a:chOff x="533401" y="5969000"/>
            <a:chExt cx="4419600" cy="668338"/>
          </a:xfrm>
        </p:grpSpPr>
        <p:sp>
          <p:nvSpPr>
            <p:cNvPr id="161822" name="TextBox 51"/>
            <p:cNvSpPr txBox="1">
              <a:spLocks noChangeArrowheads="1"/>
            </p:cNvSpPr>
            <p:nvPr/>
          </p:nvSpPr>
          <p:spPr bwMode="auto">
            <a:xfrm>
              <a:off x="533401" y="6096000"/>
              <a:ext cx="4419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Bạn đã chọn đúng rồi</a:t>
              </a: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574488" y="5969000"/>
              <a:ext cx="700135" cy="668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  <a:buClr>
                  <a:srgbClr val="E2D700"/>
                </a:buClr>
                <a:buSzPct val="80000"/>
                <a:buFont typeface="Wingdings" pitchFamily="2" charset="2"/>
                <a:buNone/>
                <a:defRPr/>
              </a:pPr>
              <a:r>
                <a:rPr lang="en-US" sz="6000" b="1" dirty="0">
                  <a:ln w="17780" cmpd="sng">
                    <a:solidFill>
                      <a:srgbClr val="FF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cs typeface="Arial" pitchFamily="34" charset="0"/>
                  <a:sym typeface="Wingdings" pitchFamily="2" charset="2"/>
                </a:rPr>
                <a:t></a:t>
              </a:r>
              <a:endParaRPr lang="en-US" sz="6000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E2D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  <a:sym typeface="Wingdings" pitchFamily="2" charset="2"/>
              </a:endParaRPr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3006725" y="5081588"/>
            <a:ext cx="3657600" cy="541337"/>
            <a:chOff x="4953000" y="6096000"/>
            <a:chExt cx="4191000" cy="542231"/>
          </a:xfrm>
        </p:grpSpPr>
        <p:sp>
          <p:nvSpPr>
            <p:cNvPr id="161820" name="TextBox 56"/>
            <p:cNvSpPr txBox="1">
              <a:spLocks noChangeArrowheads="1"/>
            </p:cNvSpPr>
            <p:nvPr/>
          </p:nvSpPr>
          <p:spPr bwMode="auto">
            <a:xfrm>
              <a:off x="5295900" y="6114358"/>
              <a:ext cx="3848100" cy="523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Bạn đã chọn sai rồi</a:t>
              </a:r>
            </a:p>
          </p:txBody>
        </p:sp>
        <p:sp>
          <p:nvSpPr>
            <p:cNvPr id="58" name="Rectangle 86"/>
            <p:cNvSpPr>
              <a:spLocks noChangeArrowheads="1"/>
            </p:cNvSpPr>
            <p:nvPr/>
          </p:nvSpPr>
          <p:spPr bwMode="auto">
            <a:xfrm>
              <a:off x="4953000" y="6096000"/>
              <a:ext cx="685768" cy="378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20000"/>
                </a:spcBef>
                <a:buClr>
                  <a:srgbClr val="E2D700"/>
                </a:buClr>
                <a:buSzPct val="80000"/>
                <a:buFont typeface="Wingdings" pitchFamily="2" charset="2"/>
                <a:buNone/>
                <a:defRPr/>
              </a:pPr>
              <a:endParaRPr lang="en-US" sz="4800" b="1" dirty="0">
                <a:ln w="31550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  <a:sym typeface="Wingdings" pitchFamily="2" charset="2"/>
              </a:endParaRPr>
            </a:p>
          </p:txBody>
        </p:sp>
      </p:grpSp>
      <p:sp>
        <p:nvSpPr>
          <p:cNvPr id="41" name="Action Button: Back or Previous 40">
            <a:hlinkClick r:id="" action="ppaction://noaction" highlightClick="1"/>
          </p:cNvPr>
          <p:cNvSpPr/>
          <p:nvPr/>
        </p:nvSpPr>
        <p:spPr>
          <a:xfrm>
            <a:off x="8229600" y="6172200"/>
            <a:ext cx="381000" cy="304800"/>
          </a:xfrm>
          <a:prstGeom prst="actionButtonBackPrevious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sp>
        <p:nvSpPr>
          <p:cNvPr id="186394" name="Date Placeholder 34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867431-E0F7-45ED-9C1B-5176645C4EAF}" type="datetime1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1/25/2018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  <p:sp>
        <p:nvSpPr>
          <p:cNvPr id="186395" name="Slide Number Placeholder 3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9C886D-077D-4F6D-9479-A794B041BA64}" type="slidenum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9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 rot="5400000" flipH="1" flipV="1">
            <a:off x="736601" y="1371600"/>
            <a:ext cx="228600" cy="3175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447800" y="1028700"/>
            <a:ext cx="457200" cy="1588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20" name="Rectangle 6"/>
          <p:cNvSpPr>
            <a:spLocks noChangeArrowheads="1"/>
          </p:cNvSpPr>
          <p:nvPr/>
        </p:nvSpPr>
        <p:spPr bwMode="auto">
          <a:xfrm>
            <a:off x="609600" y="-76200"/>
            <a:ext cx="261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828800" y="800100"/>
            <a:ext cx="6248400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814388" y="1600200"/>
            <a:ext cx="7927975" cy="4344988"/>
            <a:chOff x="913606" y="1600200"/>
            <a:chExt cx="7926388" cy="434498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677040" y="1600200"/>
              <a:ext cx="7161366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668294" y="3771900"/>
              <a:ext cx="4341812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915193" y="5943600"/>
              <a:ext cx="7923214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57200" y="5485606"/>
              <a:ext cx="914400" cy="1587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76200" y="1485900"/>
            <a:ext cx="1676400" cy="3619500"/>
          </a:xfrm>
          <a:prstGeom prst="rect">
            <a:avLst/>
          </a:prstGeom>
          <a:solidFill>
            <a:schemeClr val="accent1">
              <a:alpha val="84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 </a:t>
            </a:r>
          </a:p>
          <a:p>
            <a:pPr>
              <a:buFont typeface="Wingdings 3" pitchFamily="18" charset="2"/>
              <a:buChar char="r"/>
              <a:defRPr/>
            </a:pP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3"/>
              </a:rPr>
              <a:t> ABC </a:t>
            </a:r>
          </a:p>
          <a:p>
            <a:pPr algn="ctr">
              <a:defRPr/>
            </a:pP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3"/>
              </a:rPr>
              <a:t>= </a:t>
            </a:r>
          </a:p>
          <a:p>
            <a:pPr>
              <a:buFont typeface="Wingdings 3" pitchFamily="18" charset="2"/>
              <a:buChar char="r"/>
              <a:defRPr/>
            </a:pP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3"/>
              </a:rPr>
              <a:t>PMN</a:t>
            </a:r>
          </a:p>
          <a:p>
            <a:pPr>
              <a:defRPr/>
            </a:pP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3"/>
              </a:rPr>
              <a:t>hình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3"/>
              </a:rPr>
              <a:t>bên</a:t>
            </a: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Wingdings 3"/>
            </a:endParaRPr>
          </a:p>
          <a:p>
            <a:pPr>
              <a:buFont typeface="Wingdings 3" pitchFamily="18" charset="2"/>
              <a:buChar char="r"/>
              <a:defRPr/>
            </a:pP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  <a:sym typeface="Wingdings 3"/>
            </a:endParaRPr>
          </a:p>
          <a:p>
            <a:pPr>
              <a:defRPr/>
            </a:pP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52400" y="723900"/>
            <a:ext cx="1295400" cy="609600"/>
          </a:xfrm>
          <a:prstGeom prst="roundRect">
            <a:avLst/>
          </a:prstGeom>
          <a:solidFill>
            <a:srgbClr val="FF00FF"/>
          </a:solidFill>
          <a:ln>
            <a:solidFill>
              <a:srgbClr val="3333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dirty="0" err="1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rgbClr val="009DD9">
                        <a:tint val="70000"/>
                        <a:satMod val="245000"/>
                      </a:srgbClr>
                    </a:gs>
                    <a:gs pos="75000">
                      <a:srgbClr val="009DD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009DD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rgbClr val="009DD9">
                        <a:tint val="70000"/>
                        <a:satMod val="245000"/>
                      </a:srgbClr>
                    </a:gs>
                    <a:gs pos="75000">
                      <a:srgbClr val="009DD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009DD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41" name="Action Button: Back or Previous 40">
            <a:hlinkClick r:id="" action="ppaction://noaction" highlightClick="1"/>
          </p:cNvPr>
          <p:cNvSpPr/>
          <p:nvPr/>
        </p:nvSpPr>
        <p:spPr>
          <a:xfrm>
            <a:off x="8229600" y="6172200"/>
            <a:ext cx="381000" cy="304800"/>
          </a:xfrm>
          <a:prstGeom prst="actionButtonBackPrevious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1671638"/>
            <a:ext cx="2590800" cy="3297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876800" y="1727200"/>
          <a:ext cx="3733800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</a:tblGrid>
              <a:tr h="8001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800" baseline="0" dirty="0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r>
                        <a:rPr lang="en-US" sz="2800" baseline="0" dirty="0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cạnh</a:t>
                      </a:r>
                      <a:r>
                        <a:rPr lang="en-US" sz="2800" baseline="0" dirty="0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endParaRPr lang="en-US" sz="2800" dirty="0">
                        <a:solidFill>
                          <a:srgbClr val="FFFF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BC</a:t>
                      </a:r>
                      <a:endParaRPr lang="en-US" dirty="0">
                        <a:solidFill>
                          <a:srgbClr val="FFFF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MP</a:t>
                      </a:r>
                      <a:endParaRPr lang="en-US" sz="2800" dirty="0">
                        <a:solidFill>
                          <a:srgbClr val="FFFF6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FF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391400" y="2667000"/>
            <a:ext cx="1143000" cy="5238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324600" y="2667000"/>
            <a:ext cx="914400" cy="5238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172200" y="3505200"/>
            <a:ext cx="1143000" cy="5238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353300" y="3505200"/>
            <a:ext cx="1257300" cy="5238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172200" y="4267200"/>
            <a:ext cx="1143000" cy="523875"/>
          </a:xfrm>
          <a:prstGeom prst="rect">
            <a:avLst/>
          </a:prstGeom>
          <a:solidFill>
            <a:schemeClr val="accent1">
              <a:alpha val="3137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429500" y="4267200"/>
            <a:ext cx="1143000" cy="52387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47" name="Rectangle 84"/>
          <p:cNvSpPr>
            <a:spLocks noChangeArrowheads="1"/>
          </p:cNvSpPr>
          <p:nvPr/>
        </p:nvSpPr>
        <p:spPr bwMode="auto">
          <a:xfrm>
            <a:off x="6315075" y="2562225"/>
            <a:ext cx="914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rgbClr val="E2D700"/>
              </a:buClr>
              <a:buSzPct val="80000"/>
              <a:buFont typeface="Wingdings" pitchFamily="2" charset="2"/>
              <a:buNone/>
              <a:defRPr/>
            </a:pPr>
            <a:r>
              <a:rPr lang="en-US" sz="8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  <a:sym typeface="Wingdings" pitchFamily="2" charset="2"/>
              </a:rPr>
              <a:t></a:t>
            </a:r>
          </a:p>
        </p:txBody>
      </p:sp>
      <p:sp>
        <p:nvSpPr>
          <p:cNvPr id="50" name="Rectangle 88"/>
          <p:cNvSpPr>
            <a:spLocks noChangeArrowheads="1"/>
          </p:cNvSpPr>
          <p:nvPr/>
        </p:nvSpPr>
        <p:spPr bwMode="auto">
          <a:xfrm>
            <a:off x="7477125" y="2514600"/>
            <a:ext cx="914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rgbClr val="E2D700"/>
              </a:buClr>
              <a:buSzPct val="80000"/>
              <a:buFont typeface="Wingdings" pitchFamily="2" charset="2"/>
              <a:buNone/>
              <a:defRPr/>
            </a:pPr>
            <a:r>
              <a:rPr lang="en-US" sz="66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  <a:sym typeface="Wingdings" pitchFamily="2" charset="2"/>
              </a:rPr>
              <a:t></a:t>
            </a:r>
            <a:endParaRPr lang="en-US" sz="480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  <a:sym typeface="Wingdings" pitchFamily="2" charset="2"/>
            </a:endParaRPr>
          </a:p>
        </p:txBody>
      </p:sp>
      <p:sp>
        <p:nvSpPr>
          <p:cNvPr id="48" name="Rectangle 88"/>
          <p:cNvSpPr>
            <a:spLocks noChangeArrowheads="1"/>
          </p:cNvSpPr>
          <p:nvPr/>
        </p:nvSpPr>
        <p:spPr bwMode="auto">
          <a:xfrm>
            <a:off x="6210300" y="4114800"/>
            <a:ext cx="914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rgbClr val="E2D700"/>
              </a:buClr>
              <a:buSzPct val="80000"/>
              <a:buFont typeface="Wingdings" pitchFamily="2" charset="2"/>
              <a:buNone/>
              <a:defRPr/>
            </a:pPr>
            <a:r>
              <a:rPr lang="en-US" sz="72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  <a:sym typeface="Wingdings" pitchFamily="2" charset="2"/>
              </a:rPr>
              <a:t></a:t>
            </a:r>
            <a:endParaRPr lang="en-US" sz="480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  <a:sym typeface="Wingdings" pitchFamily="2" charset="2"/>
            </a:endParaRPr>
          </a:p>
        </p:txBody>
      </p:sp>
      <p:sp>
        <p:nvSpPr>
          <p:cNvPr id="52" name="Rectangle 84"/>
          <p:cNvSpPr>
            <a:spLocks noChangeArrowheads="1"/>
          </p:cNvSpPr>
          <p:nvPr/>
        </p:nvSpPr>
        <p:spPr bwMode="auto">
          <a:xfrm>
            <a:off x="7515225" y="3381375"/>
            <a:ext cx="914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rgbClr val="E2D700"/>
              </a:buClr>
              <a:buSzPct val="80000"/>
              <a:buFont typeface="Wingdings" pitchFamily="2" charset="2"/>
              <a:buNone/>
              <a:defRPr/>
            </a:pPr>
            <a:r>
              <a:rPr lang="en-US" sz="8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  <a:sym typeface="Wingdings" pitchFamily="2" charset="2"/>
              </a:rPr>
              <a:t></a:t>
            </a:r>
          </a:p>
        </p:txBody>
      </p:sp>
      <p:sp>
        <p:nvSpPr>
          <p:cNvPr id="53" name="Rectangle 88"/>
          <p:cNvSpPr>
            <a:spLocks noChangeArrowheads="1"/>
          </p:cNvSpPr>
          <p:nvPr/>
        </p:nvSpPr>
        <p:spPr bwMode="auto">
          <a:xfrm>
            <a:off x="6248400" y="3276600"/>
            <a:ext cx="914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rgbClr val="E2D700"/>
              </a:buClr>
              <a:buSzPct val="80000"/>
              <a:buFont typeface="Wingdings" pitchFamily="2" charset="2"/>
              <a:buNone/>
              <a:defRPr/>
            </a:pPr>
            <a:r>
              <a:rPr lang="en-US" sz="72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  <a:sym typeface="Wingdings" pitchFamily="2" charset="2"/>
              </a:rPr>
              <a:t></a:t>
            </a:r>
            <a:endParaRPr lang="en-US" sz="480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  <a:sym typeface="Wingdings" pitchFamily="2" charset="2"/>
            </a:endParaRPr>
          </a:p>
        </p:txBody>
      </p:sp>
      <p:sp>
        <p:nvSpPr>
          <p:cNvPr id="57" name="Rectangle 84"/>
          <p:cNvSpPr>
            <a:spLocks noChangeArrowheads="1"/>
          </p:cNvSpPr>
          <p:nvPr/>
        </p:nvSpPr>
        <p:spPr bwMode="auto">
          <a:xfrm>
            <a:off x="7496175" y="4191000"/>
            <a:ext cx="914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rgbClr val="E2D700"/>
              </a:buClr>
              <a:buSzPct val="80000"/>
              <a:buFont typeface="Wingdings" pitchFamily="2" charset="2"/>
              <a:buNone/>
              <a:defRPr/>
            </a:pPr>
            <a:r>
              <a:rPr lang="en-US" sz="8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  <a:sym typeface="Wingdings" pitchFamily="2" charset="2"/>
              </a:rPr>
              <a:t>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048000" y="31242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810000" y="38862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438400" y="37338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7438" name="Date Placeholder 48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57043-9313-4449-AEB2-D6862FCBCC8E}" type="datetime1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1/25/2018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  <p:sp>
        <p:nvSpPr>
          <p:cNvPr id="187439" name="Slide Number Placeholder 55"/>
          <p:cNvSpPr>
            <a:spLocks noGrp="1"/>
          </p:cNvSpPr>
          <p:nvPr>
            <p:ph type="sldNum" sz="quarter" idx="12"/>
          </p:nvPr>
        </p:nvSpPr>
        <p:spPr bwMode="auto">
          <a:xfrm>
            <a:off x="7934325" y="6324600"/>
            <a:ext cx="7620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4321E5-6196-49C7-8199-866EE02DA397}" type="slidenum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819400" y="3886200"/>
            <a:ext cx="114300" cy="142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733800" y="4029075"/>
            <a:ext cx="76200" cy="1047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9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 nodeType="clickPar">
                      <p:stCondLst>
                        <p:cond delay="0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9" grpId="0" animBg="1"/>
      <p:bldP spid="38" grpId="0" animBg="1"/>
      <p:bldP spid="40" grpId="0" animBg="1"/>
      <p:bldP spid="42" grpId="0" animBg="1"/>
      <p:bldP spid="43" grpId="0" animBg="1"/>
      <p:bldP spid="46" grpId="0" animBg="1"/>
      <p:bldP spid="47" grpId="0"/>
      <p:bldP spid="50" grpId="0"/>
      <p:bldP spid="48" grpId="0"/>
      <p:bldP spid="52" grpId="0"/>
      <p:bldP spid="53" grpId="0"/>
      <p:bldP spid="57" grpId="0"/>
      <p:bldP spid="32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4572000" y="1765300"/>
          <a:ext cx="4064000" cy="21240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469"/>
                <a:gridCol w="3005531"/>
              </a:tblGrid>
              <a:tr h="70125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Bước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>
                        <a:buFont typeface="Wingdings 3" pitchFamily="18" charset="2"/>
                        <a:buChar char="r"/>
                      </a:pPr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ABC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 = </a:t>
                      </a:r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 DCB </a:t>
                      </a:r>
                    </a:p>
                    <a:p>
                      <a:pPr algn="ctr">
                        <a:buFont typeface="Wingdings 3" pitchFamily="18" charset="2"/>
                        <a:buNone/>
                      </a:pPr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(c-c-c)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4" marB="45734"/>
                </a:tc>
              </a:tr>
              <a:tr h="72157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Bước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            </a:t>
                      </a:r>
                      <a:r>
                        <a:rPr lang="en-US" sz="3200" b="1" baseline="-2500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1 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=   </a:t>
                      </a:r>
                      <a:r>
                        <a:rPr lang="en-US" sz="3200" b="1" baseline="-2500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2</a:t>
                      </a:r>
                      <a:r>
                        <a:rPr lang="en-US" sz="2000" b="1" baseline="3000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 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 (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cặp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góc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tương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ứng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  <a:sym typeface="Wingdings 3"/>
                        </a:rPr>
                        <a:t>)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4" marB="45734"/>
                </a:tc>
              </a:tr>
              <a:tr h="70125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Bước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BC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là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tia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phân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giác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góc</a:t>
                      </a:r>
                      <a:r>
                        <a:rPr lang="en-US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ABD</a:t>
                      </a:r>
                      <a:endParaRPr lang="en-US" sz="2000" b="1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4" marB="45734"/>
                </a:tc>
              </a:tr>
            </a:tbl>
          </a:graphicData>
        </a:graphic>
      </p:graphicFrame>
      <p:cxnSp>
        <p:nvCxnSpPr>
          <p:cNvPr id="36" name="Straight Connector 35"/>
          <p:cNvCxnSpPr/>
          <p:nvPr/>
        </p:nvCxnSpPr>
        <p:spPr>
          <a:xfrm rot="5400000" flipH="1" flipV="1">
            <a:off x="736601" y="1371600"/>
            <a:ext cx="228600" cy="3175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447800" y="1028700"/>
            <a:ext cx="457200" cy="1588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4" name="Rectangle 6"/>
          <p:cNvSpPr>
            <a:spLocks noChangeArrowheads="1"/>
          </p:cNvSpPr>
          <p:nvPr/>
        </p:nvSpPr>
        <p:spPr bwMode="auto">
          <a:xfrm>
            <a:off x="609600" y="-76200"/>
            <a:ext cx="261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828800" y="800100"/>
            <a:ext cx="6248400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835025" y="1600200"/>
            <a:ext cx="7927975" cy="4344988"/>
            <a:chOff x="913606" y="1600200"/>
            <a:chExt cx="7926388" cy="434498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677041" y="1600200"/>
              <a:ext cx="7161366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668295" y="3771900"/>
              <a:ext cx="4341812" cy="1587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915194" y="5943600"/>
              <a:ext cx="7923214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57200" y="5485606"/>
              <a:ext cx="914400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76200" y="1485900"/>
            <a:ext cx="1676400" cy="3619500"/>
          </a:xfrm>
          <a:prstGeom prst="rect">
            <a:avLst/>
          </a:prstGeom>
          <a:solidFill>
            <a:schemeClr val="accent1">
              <a:alpha val="84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52400" y="723900"/>
            <a:ext cx="1295400" cy="609600"/>
          </a:xfrm>
          <a:prstGeom prst="roundRect">
            <a:avLst/>
          </a:prstGeom>
          <a:solidFill>
            <a:srgbClr val="FF0000"/>
          </a:solidFill>
          <a:ln>
            <a:solidFill>
              <a:srgbClr val="3333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dirty="0" err="1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rgbClr val="009DD9">
                        <a:tint val="70000"/>
                        <a:satMod val="245000"/>
                      </a:srgbClr>
                    </a:gs>
                    <a:gs pos="75000">
                      <a:srgbClr val="009DD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009DD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rgbClr val="009DD9">
                        <a:tint val="70000"/>
                        <a:satMod val="245000"/>
                      </a:srgbClr>
                    </a:gs>
                    <a:gs pos="75000">
                      <a:srgbClr val="009DD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009DD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41" name="Action Button: Back or Previous 40">
            <a:hlinkClick r:id="" action="ppaction://noaction" highlightClick="1"/>
          </p:cNvPr>
          <p:cNvSpPr/>
          <p:nvPr/>
        </p:nvSpPr>
        <p:spPr>
          <a:xfrm>
            <a:off x="8229600" y="6172200"/>
            <a:ext cx="381000" cy="304800"/>
          </a:xfrm>
          <a:prstGeom prst="actionButtonBackPrevious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5732463" y="2457450"/>
            <a:ext cx="1404937" cy="1035050"/>
            <a:chOff x="5813443" y="3276600"/>
            <a:chExt cx="1400157" cy="1002223"/>
          </a:xfrm>
        </p:grpSpPr>
        <p:graphicFrame>
          <p:nvGraphicFramePr>
            <p:cNvPr id="3074" name="Object 5"/>
            <p:cNvGraphicFramePr>
              <a:graphicFrameLocks noChangeAspect="1"/>
            </p:cNvGraphicFramePr>
            <p:nvPr/>
          </p:nvGraphicFramePr>
          <p:xfrm>
            <a:off x="5813443" y="4075623"/>
            <a:ext cx="2921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Equation" r:id="rId5" imgW="291973" imgH="203112" progId="Equation.3">
                    <p:embed/>
                  </p:oleObj>
                </mc:Choice>
                <mc:Fallback>
                  <p:oleObj name="Equation" r:id="rId5" imgW="291973" imgH="203112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3443" y="4075623"/>
                          <a:ext cx="29210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2"/>
            <p:cNvGraphicFramePr>
              <a:graphicFrameLocks noChangeAspect="1"/>
            </p:cNvGraphicFramePr>
            <p:nvPr/>
          </p:nvGraphicFramePr>
          <p:xfrm>
            <a:off x="6096000" y="3429312"/>
            <a:ext cx="216719" cy="174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7" imgW="291973" imgH="203112" progId="Equation.3">
                    <p:embed/>
                  </p:oleObj>
                </mc:Choice>
                <mc:Fallback>
                  <p:oleObj name="Equation" r:id="rId7" imgW="291973" imgH="203112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3429312"/>
                          <a:ext cx="216719" cy="1745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3"/>
            <p:cNvGraphicFramePr>
              <a:graphicFrameLocks noChangeAspect="1"/>
            </p:cNvGraphicFramePr>
            <p:nvPr/>
          </p:nvGraphicFramePr>
          <p:xfrm>
            <a:off x="6454058" y="3287508"/>
            <a:ext cx="194187" cy="344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Equation" r:id="rId9" imgW="190417" imgH="291973" progId="Equation.3">
                    <p:embed/>
                  </p:oleObj>
                </mc:Choice>
                <mc:Fallback>
                  <p:oleObj name="Equation" r:id="rId9" imgW="190417" imgH="291973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4058" y="3287508"/>
                          <a:ext cx="194187" cy="3446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" name="Object 4"/>
            <p:cNvGraphicFramePr>
              <a:graphicFrameLocks noChangeAspect="1"/>
            </p:cNvGraphicFramePr>
            <p:nvPr/>
          </p:nvGraphicFramePr>
          <p:xfrm>
            <a:off x="7019413" y="3276600"/>
            <a:ext cx="194187" cy="344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Equation" r:id="rId11" imgW="190417" imgH="291973" progId="Equation.3">
                    <p:embed/>
                  </p:oleObj>
                </mc:Choice>
                <mc:Fallback>
                  <p:oleObj name="Equation" r:id="rId11" imgW="190417" imgH="291973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9413" y="3276600"/>
                          <a:ext cx="194187" cy="3446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90700" y="1676400"/>
            <a:ext cx="25527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Rectangle 65"/>
          <p:cNvSpPr/>
          <p:nvPr/>
        </p:nvSpPr>
        <p:spPr>
          <a:xfrm>
            <a:off x="4600575" y="1809750"/>
            <a:ext cx="9906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610100" y="2505075"/>
            <a:ext cx="9906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600575" y="3219450"/>
            <a:ext cx="990600" cy="62865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sp>
        <p:nvSpPr>
          <p:cNvPr id="69" name="Smiley Face 68"/>
          <p:cNvSpPr/>
          <p:nvPr/>
        </p:nvSpPr>
        <p:spPr>
          <a:xfrm>
            <a:off x="3505200" y="4191000"/>
            <a:ext cx="2057400" cy="1447800"/>
          </a:xfrm>
          <a:prstGeom prst="smileyFac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Smiley Face 69"/>
          <p:cNvSpPr/>
          <p:nvPr/>
        </p:nvSpPr>
        <p:spPr>
          <a:xfrm>
            <a:off x="6324600" y="4267200"/>
            <a:ext cx="2057400" cy="1447800"/>
          </a:xfrm>
          <a:prstGeom prst="smileyFac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Smiley Face 26"/>
          <p:cNvSpPr/>
          <p:nvPr/>
        </p:nvSpPr>
        <p:spPr>
          <a:xfrm>
            <a:off x="4876800" y="4267200"/>
            <a:ext cx="2057400" cy="1447800"/>
          </a:xfrm>
          <a:prstGeom prst="smileyFace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endParaRPr lang="en-US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448" name="Date Placeholder 27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216AE2-59CF-4EEB-B50E-8D3297AB9B79}" type="datetime1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1/25/2018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  <p:sp>
        <p:nvSpPr>
          <p:cNvPr id="188449" name="Slide Number Placeholder 3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F18A71-8DEE-4172-9EF7-332D0BE3E1C5}" type="slidenum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9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53" presetClass="exit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xit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  <p:bldLst>
      <p:bldP spid="69" grpId="0" animBg="1"/>
      <p:bldP spid="69" grpId="1" animBg="1"/>
      <p:bldP spid="70" grpId="0" animBg="1"/>
      <p:bldP spid="27" grpId="0" animBg="1"/>
      <p:bldP spid="2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 rot="5400000" flipH="1" flipV="1">
            <a:off x="736601" y="1371600"/>
            <a:ext cx="228600" cy="3175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447800" y="1028700"/>
            <a:ext cx="457200" cy="1588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44" name="Rectangle 6"/>
          <p:cNvSpPr>
            <a:spLocks noChangeArrowheads="1"/>
          </p:cNvSpPr>
          <p:nvPr/>
        </p:nvSpPr>
        <p:spPr bwMode="auto">
          <a:xfrm>
            <a:off x="609600" y="-76200"/>
            <a:ext cx="261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828800" y="800100"/>
            <a:ext cx="6248400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835025" y="1600200"/>
            <a:ext cx="7927975" cy="4344988"/>
            <a:chOff x="913606" y="1600200"/>
            <a:chExt cx="7926388" cy="434498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677041" y="1600200"/>
              <a:ext cx="7161366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668295" y="3771900"/>
              <a:ext cx="4341812" cy="1587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915194" y="5943600"/>
              <a:ext cx="7923214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57200" y="5485606"/>
              <a:ext cx="914400" cy="1588"/>
            </a:xfrm>
            <a:prstGeom prst="line">
              <a:avLst/>
            </a:prstGeom>
            <a:ln w="38100" cmpd="thickThin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76200" y="1485900"/>
            <a:ext cx="1676400" cy="3619500"/>
          </a:xfrm>
          <a:prstGeom prst="rect">
            <a:avLst/>
          </a:prstGeom>
          <a:solidFill>
            <a:schemeClr val="accent1">
              <a:alpha val="84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F?</a:t>
            </a:r>
          </a:p>
          <a:p>
            <a:pPr>
              <a:defRPr/>
            </a:pP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3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52400" y="723900"/>
            <a:ext cx="1295400" cy="6096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3333C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srgbClr val="DBF5F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n w="12700">
                  <a:solidFill>
                    <a:srgbClr val="04617B">
                      <a:satMod val="155000"/>
                    </a:srgbClr>
                  </a:solidFill>
                  <a:prstDash val="solid"/>
                </a:ln>
                <a:solidFill>
                  <a:srgbClr val="DBF5F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41" name="Action Button: Back or Previous 40">
            <a:hlinkClick r:id="" action="ppaction://noaction" highlightClick="1"/>
          </p:cNvPr>
          <p:cNvSpPr/>
          <p:nvPr/>
        </p:nvSpPr>
        <p:spPr>
          <a:xfrm>
            <a:off x="8229600" y="6172200"/>
            <a:ext cx="381000" cy="304800"/>
          </a:xfrm>
          <a:prstGeom prst="actionButtonBackPrevious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1025" y="1700213"/>
            <a:ext cx="2990850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Pentagon 44"/>
          <p:cNvSpPr/>
          <p:nvPr/>
        </p:nvSpPr>
        <p:spPr>
          <a:xfrm>
            <a:off x="6172200" y="1828800"/>
            <a:ext cx="1143000" cy="457200"/>
          </a:xfrm>
          <a:prstGeom prst="homePlat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800" baseline="30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765800" y="17907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7" name="Pentagon 56"/>
          <p:cNvSpPr/>
          <p:nvPr/>
        </p:nvSpPr>
        <p:spPr>
          <a:xfrm>
            <a:off x="6172200" y="2514600"/>
            <a:ext cx="1143000" cy="457200"/>
          </a:xfrm>
          <a:prstGeom prst="homePlat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2800" baseline="30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5765800" y="24765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9" name="Pentagon 58"/>
          <p:cNvSpPr/>
          <p:nvPr/>
        </p:nvSpPr>
        <p:spPr>
          <a:xfrm>
            <a:off x="6172200" y="3200400"/>
            <a:ext cx="1143000" cy="457200"/>
          </a:xfrm>
          <a:prstGeom prst="homePlat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en-US" sz="2800" baseline="30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765800" y="31623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1" name="Pentagon 60"/>
          <p:cNvSpPr/>
          <p:nvPr/>
        </p:nvSpPr>
        <p:spPr>
          <a:xfrm>
            <a:off x="6172200" y="3886200"/>
            <a:ext cx="1143000" cy="457200"/>
          </a:xfrm>
          <a:prstGeom prst="homePlat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2800" baseline="30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5765800" y="38481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64" name="Snip and Round Single Corner Rectangle 63">
            <a:hlinkClick r:id="" action="ppaction://noaction"/>
          </p:cNvPr>
          <p:cNvSpPr/>
          <p:nvPr/>
        </p:nvSpPr>
        <p:spPr>
          <a:xfrm>
            <a:off x="4800600" y="4724400"/>
            <a:ext cx="3733800" cy="914400"/>
          </a:xfrm>
          <a:prstGeom prst="snipRoundRect">
            <a:avLst/>
          </a:prstGeom>
          <a:solidFill>
            <a:srgbClr val="FFFF66">
              <a:alpha val="34000"/>
            </a:srgbClr>
          </a:solidFill>
          <a:ln>
            <a:solidFill>
              <a:srgbClr val="0070C0"/>
            </a:solidFill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>
              <a:solidFill>
                <a:prstClr val="white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4953000" y="48768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 đã chọn đúng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800600" y="4886325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Bạn đã chọn sai</a:t>
            </a:r>
          </a:p>
        </p:txBody>
      </p:sp>
      <p:sp>
        <p:nvSpPr>
          <p:cNvPr id="189478" name="Date Placeholder 26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65D321-0576-4CD7-BA4A-4634F03A7417}" type="datetime1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1/25/2018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  <p:sp>
        <p:nvSpPr>
          <p:cNvPr id="189479" name="Slide Number Placeholder 27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D4CF34-34AF-4E3C-B829-0A0B7CF6D021}" type="slidenum">
              <a:rPr lang="en-US" smtClean="0">
                <a:solidFill>
                  <a:srgbClr val="045C7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solidFill>
                <a:srgbClr val="045C75"/>
              </a:solidFill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9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53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53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53" presetClass="exit" presetSubtype="0" fill="hold" grpId="5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8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8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  <p:bldLst>
      <p:bldP spid="65" grpId="0"/>
      <p:bldP spid="71" grpId="0"/>
      <p:bldP spid="71" grpId="1"/>
      <p:bldP spid="71" grpId="2"/>
      <p:bldP spid="71" grpId="3"/>
      <p:bldP spid="71" grpId="4"/>
      <p:bldP spid="71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181600" y="533400"/>
            <a:ext cx="36576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Cloud 5"/>
          <p:cNvSpPr/>
          <p:nvPr/>
        </p:nvSpPr>
        <p:spPr>
          <a:xfrm>
            <a:off x="4114800" y="2819400"/>
            <a:ext cx="4953000" cy="2971800"/>
          </a:xfrm>
          <a:prstGeom prst="cloud">
            <a:avLst/>
          </a:prstGeom>
          <a:solidFill>
            <a:srgbClr val="8BD3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cạnh-cạnh-cạnh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c.c.c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ppt2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914401" y="2286000"/>
            <a:ext cx="7467600" cy="3886200"/>
          </a:xfrm>
          <a:prstGeom prst="rect">
            <a:avLst/>
          </a:prstGeom>
          <a:noFill/>
        </p:spPr>
        <p:txBody>
          <a:bodyPr spcFirstLastPara="1">
            <a:prstTxWarp prst="textButton">
              <a:avLst>
                <a:gd name="adj" fmla="val 10172793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5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23. LUYỆN TẬP</a:t>
            </a:r>
            <a:endParaRPr lang="en-US" sz="45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4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4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4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4|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4|2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836</Words>
  <Application>Microsoft Office PowerPoint</Application>
  <PresentationFormat>On-screen Show (4:3)</PresentationFormat>
  <Paragraphs>339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HuongTV</cp:lastModifiedBy>
  <cp:revision>19</cp:revision>
  <dcterms:created xsi:type="dcterms:W3CDTF">2017-10-29T08:53:22Z</dcterms:created>
  <dcterms:modified xsi:type="dcterms:W3CDTF">2018-01-25T04:24:10Z</dcterms:modified>
</cp:coreProperties>
</file>